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22FE1-2371-4263-A40A-FD8BA5403054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4B7F-D4AE-4AD2-8904-78B750A9B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22FE1-2371-4263-A40A-FD8BA5403054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4B7F-D4AE-4AD2-8904-78B750A9B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22FE1-2371-4263-A40A-FD8BA5403054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4B7F-D4AE-4AD2-8904-78B750A9B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22FE1-2371-4263-A40A-FD8BA5403054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4B7F-D4AE-4AD2-8904-78B750A9B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22FE1-2371-4263-A40A-FD8BA5403054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4B7F-D4AE-4AD2-8904-78B750A9B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22FE1-2371-4263-A40A-FD8BA5403054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4B7F-D4AE-4AD2-8904-78B750A9B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22FE1-2371-4263-A40A-FD8BA5403054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4B7F-D4AE-4AD2-8904-78B750A9B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22FE1-2371-4263-A40A-FD8BA5403054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4B7F-D4AE-4AD2-8904-78B750A9B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22FE1-2371-4263-A40A-FD8BA5403054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4B7F-D4AE-4AD2-8904-78B750A9B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22FE1-2371-4263-A40A-FD8BA5403054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4B7F-D4AE-4AD2-8904-78B750A9B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22FE1-2371-4263-A40A-FD8BA5403054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4B7F-D4AE-4AD2-8904-78B750A9B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22FE1-2371-4263-A40A-FD8BA5403054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64B7F-D4AE-4AD2-8904-78B750A9B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3000" contrast="-7000"/>
          </a:blip>
          <a:srcRect/>
          <a:stretch>
            <a:fillRect/>
          </a:stretch>
        </p:blipFill>
        <p:spPr bwMode="auto">
          <a:xfrm>
            <a:off x="1981200" y="159758"/>
            <a:ext cx="5319712" cy="6698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Lighting Project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Curtis L. Hall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Image: Night</a:t>
            </a:r>
            <a:endParaRPr lang="en-US" dirty="0"/>
          </a:p>
        </p:txBody>
      </p:sp>
      <p:pic>
        <p:nvPicPr>
          <p:cNvPr id="4" name="Picture 3" descr="nig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676400"/>
            <a:ext cx="7354518" cy="49030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ightBlend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219808"/>
            <a:ext cx="9601200" cy="70778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eE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3101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ghting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447800"/>
            <a:ext cx="7353925" cy="448589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685800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Key and Fill Light Setup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ghtin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743200"/>
            <a:ext cx="7562850" cy="37511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1524000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Three Light Setup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Image: Sunrise</a:t>
            </a:r>
            <a:endParaRPr lang="en-US" dirty="0"/>
          </a:p>
        </p:txBody>
      </p:sp>
      <p:pic>
        <p:nvPicPr>
          <p:cNvPr id="4" name="Picture 3" descr="morn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1676400"/>
            <a:ext cx="6972300" cy="4648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unriseBlen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09600" y="0"/>
            <a:ext cx="101727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Image: Daytime</a:t>
            </a:r>
            <a:endParaRPr lang="en-US" dirty="0"/>
          </a:p>
        </p:txBody>
      </p:sp>
      <p:pic>
        <p:nvPicPr>
          <p:cNvPr id="5" name="Picture 4" descr="afterno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1600200"/>
            <a:ext cx="6096000" cy="4572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ytimeBlen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22" y="0"/>
            <a:ext cx="9132155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Image: Sunset</a:t>
            </a:r>
            <a:endParaRPr lang="en-US" dirty="0"/>
          </a:p>
        </p:txBody>
      </p:sp>
      <p:pic>
        <p:nvPicPr>
          <p:cNvPr id="6" name="Picture 5" descr="suns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1676400"/>
            <a:ext cx="6502400" cy="4876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unsetBlen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00051"/>
            <a:ext cx="9144000" cy="70581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32</Words>
  <Application>Microsoft Office PowerPoint</Application>
  <PresentationFormat>On-screen Show (4:3)</PresentationFormat>
  <Paragraphs>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Lighting Project</vt:lpstr>
      <vt:lpstr>Slide 2</vt:lpstr>
      <vt:lpstr>Slide 3</vt:lpstr>
      <vt:lpstr>Reference Image: Sunrise</vt:lpstr>
      <vt:lpstr>Slide 5</vt:lpstr>
      <vt:lpstr>Reference Image: Daytime</vt:lpstr>
      <vt:lpstr>Slide 7</vt:lpstr>
      <vt:lpstr>Reference Image: Sunset</vt:lpstr>
      <vt:lpstr>Slide 9</vt:lpstr>
      <vt:lpstr>Reference Image: Night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Lighting Project</dc:title>
  <dc:creator>Owner</dc:creator>
  <cp:lastModifiedBy>Curtis L. Hall</cp:lastModifiedBy>
  <cp:revision>5</cp:revision>
  <dcterms:created xsi:type="dcterms:W3CDTF">2010-03-15T01:05:36Z</dcterms:created>
  <dcterms:modified xsi:type="dcterms:W3CDTF">2010-03-15T18:17:24Z</dcterms:modified>
</cp:coreProperties>
</file>